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image" Target="../media/image114.png"/><Relationship Id="rId11" Type="http://schemas.openxmlformats.org/officeDocument/2006/relationships/image" Target="../media/image115.png"/><Relationship Id="rId12" Type="http://schemas.openxmlformats.org/officeDocument/2006/relationships/image" Target="../media/image116.png"/><Relationship Id="rId13" Type="http://schemas.openxmlformats.org/officeDocument/2006/relationships/image" Target="../media/image11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Relationship Id="rId10" Type="http://schemas.openxmlformats.org/officeDocument/2006/relationships/image" Target="../media/image126.png"/><Relationship Id="rId11" Type="http://schemas.openxmlformats.org/officeDocument/2006/relationships/image" Target="../media/image12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Relationship Id="rId9" Type="http://schemas.openxmlformats.org/officeDocument/2006/relationships/image" Target="../media/image14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Relationship Id="rId9" Type="http://schemas.openxmlformats.org/officeDocument/2006/relationships/image" Target="../media/image15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Relationship Id="rId8" Type="http://schemas.openxmlformats.org/officeDocument/2006/relationships/image" Target="../media/image162.png"/><Relationship Id="rId9" Type="http://schemas.openxmlformats.org/officeDocument/2006/relationships/image" Target="../media/image163.png"/><Relationship Id="rId10" Type="http://schemas.openxmlformats.org/officeDocument/2006/relationships/image" Target="../media/image164.png"/><Relationship Id="rId11" Type="http://schemas.openxmlformats.org/officeDocument/2006/relationships/image" Target="../media/image165.png"/><Relationship Id="rId12" Type="http://schemas.openxmlformats.org/officeDocument/2006/relationships/image" Target="../media/image16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8" Type="http://schemas.openxmlformats.org/officeDocument/2006/relationships/image" Target="../media/image173.png"/><Relationship Id="rId9" Type="http://schemas.openxmlformats.org/officeDocument/2006/relationships/image" Target="../media/image174.png"/><Relationship Id="rId10" Type="http://schemas.openxmlformats.org/officeDocument/2006/relationships/image" Target="../media/image175.png"/><Relationship Id="rId11" Type="http://schemas.openxmlformats.org/officeDocument/2006/relationships/image" Target="../media/image176.png"/><Relationship Id="rId12" Type="http://schemas.openxmlformats.org/officeDocument/2006/relationships/image" Target="../media/image177.png"/><Relationship Id="rId13" Type="http://schemas.openxmlformats.org/officeDocument/2006/relationships/image" Target="../media/image178.png"/><Relationship Id="rId14" Type="http://schemas.openxmlformats.org/officeDocument/2006/relationships/image" Target="../media/image179.png"/><Relationship Id="rId15" Type="http://schemas.openxmlformats.org/officeDocument/2006/relationships/image" Target="../media/image18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Relationship Id="rId7" Type="http://schemas.openxmlformats.org/officeDocument/2006/relationships/image" Target="../media/image192.png"/><Relationship Id="rId8" Type="http://schemas.openxmlformats.org/officeDocument/2006/relationships/image" Target="../media/image193.png"/><Relationship Id="rId9" Type="http://schemas.openxmlformats.org/officeDocument/2006/relationships/image" Target="../media/image194.png"/><Relationship Id="rId10" Type="http://schemas.openxmlformats.org/officeDocument/2006/relationships/image" Target="../media/image195.png"/><Relationship Id="rId11" Type="http://schemas.openxmlformats.org/officeDocument/2006/relationships/image" Target="../media/image196.png"/><Relationship Id="rId12" Type="http://schemas.openxmlformats.org/officeDocument/2006/relationships/image" Target="../media/image197.png"/><Relationship Id="rId13" Type="http://schemas.openxmlformats.org/officeDocument/2006/relationships/image" Target="../media/image198.png"/><Relationship Id="rId14" Type="http://schemas.openxmlformats.org/officeDocument/2006/relationships/image" Target="../media/image199.png"/><Relationship Id="rId15" Type="http://schemas.openxmlformats.org/officeDocument/2006/relationships/image" Target="../media/image20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21.png"/><Relationship Id="rId17" Type="http://schemas.openxmlformats.org/officeDocument/2006/relationships/image" Target="../media/image22.png"/><Relationship Id="rId18" Type="http://schemas.openxmlformats.org/officeDocument/2006/relationships/image" Target="../media/image23.png"/><Relationship Id="rId19" Type="http://schemas.openxmlformats.org/officeDocument/2006/relationships/image" Target="../media/image24.png"/><Relationship Id="rId20" Type="http://schemas.openxmlformats.org/officeDocument/2006/relationships/image" Target="../media/image25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23" Type="http://schemas.openxmlformats.org/officeDocument/2006/relationships/image" Target="../media/image28.png"/><Relationship Id="rId24" Type="http://schemas.openxmlformats.org/officeDocument/2006/relationships/image" Target="../media/image29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1.png"/><Relationship Id="rId3" Type="http://schemas.openxmlformats.org/officeDocument/2006/relationships/image" Target="../media/image202.png"/><Relationship Id="rId4" Type="http://schemas.openxmlformats.org/officeDocument/2006/relationships/image" Target="../media/image203.png"/><Relationship Id="rId5" Type="http://schemas.openxmlformats.org/officeDocument/2006/relationships/image" Target="../media/image204.png"/><Relationship Id="rId6" Type="http://schemas.openxmlformats.org/officeDocument/2006/relationships/image" Target="../media/image205.png"/><Relationship Id="rId7" Type="http://schemas.openxmlformats.org/officeDocument/2006/relationships/image" Target="../media/image206.png"/><Relationship Id="rId8" Type="http://schemas.openxmlformats.org/officeDocument/2006/relationships/image" Target="../media/image207.png"/><Relationship Id="rId9" Type="http://schemas.openxmlformats.org/officeDocument/2006/relationships/image" Target="../media/image208.png"/><Relationship Id="rId10" Type="http://schemas.openxmlformats.org/officeDocument/2006/relationships/image" Target="../media/image20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0.png"/><Relationship Id="rId3" Type="http://schemas.openxmlformats.org/officeDocument/2006/relationships/image" Target="../media/image211.png"/><Relationship Id="rId4" Type="http://schemas.openxmlformats.org/officeDocument/2006/relationships/image" Target="../media/image212.png"/><Relationship Id="rId5" Type="http://schemas.openxmlformats.org/officeDocument/2006/relationships/image" Target="../media/image213.png"/><Relationship Id="rId6" Type="http://schemas.openxmlformats.org/officeDocument/2006/relationships/image" Target="../media/image214.png"/><Relationship Id="rId7" Type="http://schemas.openxmlformats.org/officeDocument/2006/relationships/image" Target="../media/image215.png"/><Relationship Id="rId8" Type="http://schemas.openxmlformats.org/officeDocument/2006/relationships/image" Target="../media/image216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7.png"/><Relationship Id="rId3" Type="http://schemas.openxmlformats.org/officeDocument/2006/relationships/image" Target="../media/image218.png"/><Relationship Id="rId4" Type="http://schemas.openxmlformats.org/officeDocument/2006/relationships/image" Target="../media/image219.png"/><Relationship Id="rId5" Type="http://schemas.openxmlformats.org/officeDocument/2006/relationships/image" Target="../media/image220.png"/><Relationship Id="rId6" Type="http://schemas.openxmlformats.org/officeDocument/2006/relationships/image" Target="../media/image221.png"/><Relationship Id="rId7" Type="http://schemas.openxmlformats.org/officeDocument/2006/relationships/image" Target="../media/image222.png"/><Relationship Id="rId8" Type="http://schemas.openxmlformats.org/officeDocument/2006/relationships/image" Target="../media/image223.png"/><Relationship Id="rId9" Type="http://schemas.openxmlformats.org/officeDocument/2006/relationships/image" Target="../media/image22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5.png"/><Relationship Id="rId3" Type="http://schemas.openxmlformats.org/officeDocument/2006/relationships/image" Target="../media/image226.png"/><Relationship Id="rId4" Type="http://schemas.openxmlformats.org/officeDocument/2006/relationships/image" Target="../media/image227.png"/><Relationship Id="rId5" Type="http://schemas.openxmlformats.org/officeDocument/2006/relationships/image" Target="../media/image228.png"/><Relationship Id="rId6" Type="http://schemas.openxmlformats.org/officeDocument/2006/relationships/image" Target="../media/image229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0.png"/><Relationship Id="rId3" Type="http://schemas.openxmlformats.org/officeDocument/2006/relationships/image" Target="../media/image231.png"/><Relationship Id="rId4" Type="http://schemas.openxmlformats.org/officeDocument/2006/relationships/image" Target="../media/image232.png"/><Relationship Id="rId5" Type="http://schemas.openxmlformats.org/officeDocument/2006/relationships/image" Target="../media/image233.png"/><Relationship Id="rId6" Type="http://schemas.openxmlformats.org/officeDocument/2006/relationships/image" Target="../media/image234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5.png"/><Relationship Id="rId3" Type="http://schemas.openxmlformats.org/officeDocument/2006/relationships/image" Target="../media/image236.png"/><Relationship Id="rId4" Type="http://schemas.openxmlformats.org/officeDocument/2006/relationships/image" Target="../media/image237.png"/><Relationship Id="rId5" Type="http://schemas.openxmlformats.org/officeDocument/2006/relationships/image" Target="../media/image238.png"/><Relationship Id="rId6" Type="http://schemas.openxmlformats.org/officeDocument/2006/relationships/image" Target="../media/image239.png"/><Relationship Id="rId7" Type="http://schemas.openxmlformats.org/officeDocument/2006/relationships/image" Target="../media/image240.png"/><Relationship Id="rId8" Type="http://schemas.openxmlformats.org/officeDocument/2006/relationships/image" Target="../media/image241.png"/><Relationship Id="rId9" Type="http://schemas.openxmlformats.org/officeDocument/2006/relationships/image" Target="../media/image242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3.png"/><Relationship Id="rId3" Type="http://schemas.openxmlformats.org/officeDocument/2006/relationships/image" Target="../media/image244.png"/><Relationship Id="rId4" Type="http://schemas.openxmlformats.org/officeDocument/2006/relationships/image" Target="../media/image24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4" Type="http://schemas.openxmlformats.org/officeDocument/2006/relationships/image" Target="../media/image51.png"/><Relationship Id="rId15" Type="http://schemas.openxmlformats.org/officeDocument/2006/relationships/image" Target="../media/image52.png"/><Relationship Id="rId16" Type="http://schemas.openxmlformats.org/officeDocument/2006/relationships/image" Target="../media/image53.png"/><Relationship Id="rId17" Type="http://schemas.openxmlformats.org/officeDocument/2006/relationships/image" Target="../media/image54.png"/><Relationship Id="rId18" Type="http://schemas.openxmlformats.org/officeDocument/2006/relationships/image" Target="../media/image55.png"/><Relationship Id="rId19" Type="http://schemas.openxmlformats.org/officeDocument/2006/relationships/image" Target="../media/image56.png"/><Relationship Id="rId20" Type="http://schemas.openxmlformats.org/officeDocument/2006/relationships/image" Target="../media/image57.png"/><Relationship Id="rId21" Type="http://schemas.openxmlformats.org/officeDocument/2006/relationships/image" Target="../media/image58.png"/><Relationship Id="rId22" Type="http://schemas.openxmlformats.org/officeDocument/2006/relationships/image" Target="../media/image59.png"/><Relationship Id="rId23" Type="http://schemas.openxmlformats.org/officeDocument/2006/relationships/image" Target="../media/image60.png"/><Relationship Id="rId24" Type="http://schemas.openxmlformats.org/officeDocument/2006/relationships/image" Target="../media/image61.png"/><Relationship Id="rId25" Type="http://schemas.openxmlformats.org/officeDocument/2006/relationships/image" Target="../media/image62.png"/><Relationship Id="rId26" Type="http://schemas.openxmlformats.org/officeDocument/2006/relationships/image" Target="../media/image63.png"/><Relationship Id="rId27" Type="http://schemas.openxmlformats.org/officeDocument/2006/relationships/image" Target="../media/image64.png"/><Relationship Id="rId28" Type="http://schemas.openxmlformats.org/officeDocument/2006/relationships/image" Target="../media/image65.png"/><Relationship Id="rId29" Type="http://schemas.openxmlformats.org/officeDocument/2006/relationships/image" Target="../media/image66.png"/><Relationship Id="rId30" Type="http://schemas.openxmlformats.org/officeDocument/2006/relationships/image" Target="../media/image67.png"/><Relationship Id="rId31" Type="http://schemas.openxmlformats.org/officeDocument/2006/relationships/image" Target="../media/image68.png"/><Relationship Id="rId32" Type="http://schemas.openxmlformats.org/officeDocument/2006/relationships/image" Target="../media/image69.png"/><Relationship Id="rId33" Type="http://schemas.openxmlformats.org/officeDocument/2006/relationships/image" Target="../media/image70.png"/><Relationship Id="rId34" Type="http://schemas.openxmlformats.org/officeDocument/2006/relationships/image" Target="../media/image71.png"/><Relationship Id="rId35" Type="http://schemas.openxmlformats.org/officeDocument/2006/relationships/image" Target="../media/image72.png"/><Relationship Id="rId36" Type="http://schemas.openxmlformats.org/officeDocument/2006/relationships/image" Target="../media/image73.png"/><Relationship Id="rId37" Type="http://schemas.openxmlformats.org/officeDocument/2006/relationships/image" Target="../media/image74.png"/><Relationship Id="rId38" Type="http://schemas.openxmlformats.org/officeDocument/2006/relationships/image" Target="../media/image75.png"/><Relationship Id="rId39" Type="http://schemas.openxmlformats.org/officeDocument/2006/relationships/image" Target="../media/image76.png"/><Relationship Id="rId40" Type="http://schemas.openxmlformats.org/officeDocument/2006/relationships/image" Target="../media/image77.png"/><Relationship Id="rId41" Type="http://schemas.openxmlformats.org/officeDocument/2006/relationships/image" Target="../media/image78.png"/><Relationship Id="rId42" Type="http://schemas.openxmlformats.org/officeDocument/2006/relationships/image" Target="../media/image7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111914" y="-370466"/>
            <a:ext cx="2344444" cy="2344444"/>
            <a:chOff x="15111914" y="-370466"/>
            <a:chExt cx="2344444" cy="23444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11914" y="-370466"/>
              <a:ext cx="2344444" cy="23444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25001" y="1324313"/>
            <a:ext cx="934738" cy="934738"/>
            <a:chOff x="14925001" y="1324313"/>
            <a:chExt cx="934738" cy="9347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25001" y="1324313"/>
              <a:ext cx="934738" cy="9347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3984" y="1308243"/>
            <a:ext cx="11838095" cy="19523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8550" y="2542918"/>
            <a:ext cx="10095238" cy="38571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17587" y="7938378"/>
            <a:ext cx="22485948" cy="20848"/>
            <a:chOff x="1717587" y="7938378"/>
            <a:chExt cx="22485948" cy="208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7587" y="7938378"/>
              <a:ext cx="22485948" cy="208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21965" y="0"/>
            <a:ext cx="11473273" cy="10297262"/>
            <a:chOff x="6821965" y="0"/>
            <a:chExt cx="11473273" cy="102972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21965" y="0"/>
              <a:ext cx="11473273" cy="102972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02945" y="1100775"/>
            <a:ext cx="14486625" cy="7750344"/>
            <a:chOff x="3502945" y="1100775"/>
            <a:chExt cx="14486625" cy="77503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2945" y="1100775"/>
              <a:ext cx="14486625" cy="77503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7337" y="3801657"/>
            <a:ext cx="4590476" cy="28761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4875" y="5733675"/>
            <a:ext cx="1095238" cy="195238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46550" y="9237188"/>
            <a:ext cx="4733333" cy="4285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17707" y="8901097"/>
            <a:ext cx="1049393" cy="437410"/>
            <a:chOff x="8217707" y="8901097"/>
            <a:chExt cx="1049393" cy="43741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4160000">
              <a:off x="8217707" y="8901097"/>
              <a:ext cx="1049393" cy="43741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87858" y="434526"/>
            <a:ext cx="5828571" cy="4285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940064" y="1404107"/>
            <a:ext cx="1864993" cy="777370"/>
            <a:chOff x="3940064" y="1404107"/>
            <a:chExt cx="1864993" cy="77737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5060000">
              <a:off x="3940064" y="1404107"/>
              <a:ext cx="1864993" cy="77737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921160" y="407145"/>
            <a:ext cx="2095238" cy="800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568956" y="1125206"/>
            <a:ext cx="574120" cy="678279"/>
            <a:chOff x="16568956" y="1125206"/>
            <a:chExt cx="574120" cy="67827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260000">
              <a:off x="16568956" y="1125206"/>
              <a:ext cx="574120" cy="6782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923" y="3393770"/>
            <a:ext cx="4542857" cy="1847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40964" y="540077"/>
            <a:ext cx="11811474" cy="2007951"/>
            <a:chOff x="5440964" y="540077"/>
            <a:chExt cx="11811474" cy="200795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40964" y="540077"/>
              <a:ext cx="11811474" cy="20079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78348" y="2548028"/>
            <a:ext cx="11174090" cy="7500608"/>
            <a:chOff x="6078348" y="2548028"/>
            <a:chExt cx="11174090" cy="75006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78348" y="2548028"/>
              <a:ext cx="11174090" cy="750060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32587" y="4731907"/>
            <a:ext cx="1904762" cy="4285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324074" y="5274093"/>
            <a:ext cx="1049393" cy="437410"/>
            <a:chOff x="10324074" y="5274093"/>
            <a:chExt cx="1049393" cy="43741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2960000">
              <a:off x="10324074" y="5274093"/>
              <a:ext cx="1049393" cy="43741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001792" y="2511839"/>
            <a:ext cx="1971429" cy="4285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888570" y="2383690"/>
            <a:ext cx="791240" cy="329806"/>
            <a:chOff x="5888570" y="2383690"/>
            <a:chExt cx="791240" cy="3298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3620000">
              <a:off x="5888570" y="2383690"/>
              <a:ext cx="791240" cy="3298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922" y="3282388"/>
            <a:ext cx="4619048" cy="29809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63626" y="488971"/>
            <a:ext cx="11726326" cy="9307772"/>
            <a:chOff x="5363626" y="488971"/>
            <a:chExt cx="11726326" cy="930777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63626" y="488971"/>
              <a:ext cx="11726326" cy="930777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0633" y="5588385"/>
            <a:ext cx="2133333" cy="800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24048" y="1273666"/>
            <a:ext cx="14271706" cy="7738382"/>
            <a:chOff x="3724048" y="1273666"/>
            <a:chExt cx="14271706" cy="77383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24048" y="1273666"/>
              <a:ext cx="14271706" cy="77383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7336" y="3710547"/>
            <a:ext cx="4590476" cy="29809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4875" y="5862875"/>
            <a:ext cx="1295238" cy="184761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16146" y="4366367"/>
            <a:ext cx="5123810" cy="4285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026060" y="3702750"/>
            <a:ext cx="1049393" cy="437410"/>
            <a:chOff x="16026060" y="3702750"/>
            <a:chExt cx="1049393" cy="43741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460000">
              <a:off x="16026060" y="3702750"/>
              <a:ext cx="1049393" cy="4374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24048" y="1034145"/>
            <a:ext cx="14121047" cy="8217423"/>
            <a:chOff x="3724048" y="1034145"/>
            <a:chExt cx="14121047" cy="82174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24048" y="1034145"/>
              <a:ext cx="14121047" cy="82174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7337" y="3710550"/>
            <a:ext cx="4590476" cy="29809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2900" y="6003804"/>
            <a:ext cx="2733333" cy="800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337" y="3710550"/>
            <a:ext cx="4542857" cy="29809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0121" y="228473"/>
            <a:ext cx="11788628" cy="9828769"/>
            <a:chOff x="5730121" y="228473"/>
            <a:chExt cx="11788628" cy="982876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30121" y="228473"/>
              <a:ext cx="11788628" cy="982876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2819" y="5977739"/>
            <a:ext cx="3866667" cy="42857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31510" y="9203304"/>
            <a:ext cx="5123810" cy="4285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31510" y="9492819"/>
            <a:ext cx="6657143" cy="42857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337" y="3821933"/>
            <a:ext cx="4542857" cy="1847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3772" y="5097144"/>
            <a:ext cx="3600000" cy="4476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87264" y="949312"/>
            <a:ext cx="10664888" cy="7612064"/>
            <a:chOff x="4587264" y="949312"/>
            <a:chExt cx="10664888" cy="761206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87264" y="949312"/>
              <a:ext cx="10664888" cy="76120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18724" y="3425127"/>
            <a:ext cx="8728428" cy="6404484"/>
            <a:chOff x="8718724" y="3425127"/>
            <a:chExt cx="8728428" cy="64044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18724" y="3425127"/>
              <a:ext cx="8728428" cy="640448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40173" y="7114412"/>
            <a:ext cx="2676190" cy="44761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430528" y="8497643"/>
            <a:ext cx="2971429" cy="4476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638322" y="6274721"/>
            <a:ext cx="1247991" cy="520190"/>
            <a:chOff x="4638322" y="6274721"/>
            <a:chExt cx="1247991" cy="52019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580000">
              <a:off x="4638322" y="6274721"/>
              <a:ext cx="1247991" cy="520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819919" y="7793671"/>
            <a:ext cx="1049393" cy="437410"/>
            <a:chOff x="15819919" y="7793671"/>
            <a:chExt cx="1049393" cy="43741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2940000">
              <a:off x="15819919" y="7793671"/>
              <a:ext cx="1049393" cy="4374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337" y="3821933"/>
            <a:ext cx="3580952" cy="1847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3772" y="5097144"/>
            <a:ext cx="3371429" cy="4476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119449" y="1252238"/>
            <a:ext cx="8448542" cy="3442781"/>
            <a:chOff x="5119449" y="1252238"/>
            <a:chExt cx="8448542" cy="34427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19449" y="1252238"/>
              <a:ext cx="8448542" cy="34427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567991" y="3466435"/>
            <a:ext cx="6171429" cy="3094215"/>
            <a:chOff x="13567991" y="3466435"/>
            <a:chExt cx="6171429" cy="309421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67991" y="3466435"/>
              <a:ext cx="6171429" cy="30942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19449" y="4733380"/>
            <a:ext cx="8448542" cy="4393242"/>
            <a:chOff x="5119449" y="4733380"/>
            <a:chExt cx="8448542" cy="43932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19449" y="4733380"/>
              <a:ext cx="8448542" cy="439324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085095" y="8539300"/>
            <a:ext cx="4209524" cy="42857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140173" y="3939877"/>
            <a:ext cx="3371429" cy="44761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131035" y="7699609"/>
            <a:ext cx="1247991" cy="520190"/>
            <a:chOff x="4131035" y="7699609"/>
            <a:chExt cx="1247991" cy="52019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580000">
              <a:off x="4131035" y="7699609"/>
              <a:ext cx="1247991" cy="5201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348455" y="3100186"/>
            <a:ext cx="1247991" cy="520190"/>
            <a:chOff x="4348455" y="3100186"/>
            <a:chExt cx="1247991" cy="52019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2580000">
              <a:off x="4348455" y="3100186"/>
              <a:ext cx="1247991" cy="52019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492145" y="6749054"/>
            <a:ext cx="1447619" cy="42857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832764" y="5941470"/>
            <a:ext cx="574120" cy="678279"/>
            <a:chOff x="14832764" y="5941470"/>
            <a:chExt cx="574120" cy="67827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2540000">
              <a:off x="14832764" y="5941470"/>
              <a:ext cx="574120" cy="6782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13651" y="1589638"/>
            <a:ext cx="13381455" cy="7106438"/>
            <a:chOff x="4513651" y="1589638"/>
            <a:chExt cx="13381455" cy="71064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13651" y="1589638"/>
              <a:ext cx="13381455" cy="71064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2974" y="5656517"/>
            <a:ext cx="3733333" cy="80000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6459" y="3279174"/>
            <a:ext cx="4619048" cy="28761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1070" y="4634499"/>
            <a:ext cx="2923810" cy="8000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6459" y="3176416"/>
            <a:ext cx="4619048" cy="19523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038210" y="350695"/>
            <a:ext cx="12686075" cy="3203234"/>
            <a:chOff x="5038210" y="350695"/>
            <a:chExt cx="12686075" cy="320323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38210" y="350695"/>
              <a:ext cx="12686075" cy="320323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00300" y="2982227"/>
            <a:ext cx="3133333" cy="4285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04179" y="2845288"/>
            <a:ext cx="563541" cy="234896"/>
            <a:chOff x="10004179" y="2845288"/>
            <a:chExt cx="563541" cy="2348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60000">
              <a:off x="10004179" y="2845288"/>
              <a:ext cx="563541" cy="2348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94842" y="3553929"/>
            <a:ext cx="6171429" cy="4880524"/>
            <a:chOff x="4994842" y="3553929"/>
            <a:chExt cx="6171429" cy="488052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94842" y="3553929"/>
              <a:ext cx="6171429" cy="488052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37205" y="7072709"/>
            <a:ext cx="2428571" cy="800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670358" y="6376214"/>
            <a:ext cx="1031172" cy="429815"/>
            <a:chOff x="3670358" y="6376214"/>
            <a:chExt cx="1031172" cy="42981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280000">
              <a:off x="3670358" y="6376214"/>
              <a:ext cx="1031172" cy="4298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094326" y="4864233"/>
            <a:ext cx="10470744" cy="4489331"/>
            <a:chOff x="8094326" y="4864233"/>
            <a:chExt cx="10470744" cy="448933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94326" y="4864233"/>
              <a:ext cx="10470744" cy="448933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362640" y="8663331"/>
            <a:ext cx="2361905" cy="119047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626194" y="8752647"/>
            <a:ext cx="1031172" cy="429815"/>
            <a:chOff x="14626194" y="8752647"/>
            <a:chExt cx="1031172" cy="42981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3800000">
              <a:off x="14626194" y="8752647"/>
              <a:ext cx="1031172" cy="4298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08778" y="804266"/>
            <a:ext cx="2636829" cy="2636829"/>
            <a:chOff x="2908778" y="804266"/>
            <a:chExt cx="2636829" cy="26368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8778" y="804266"/>
              <a:ext cx="2636829" cy="26368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38866" y="979627"/>
            <a:ext cx="2104762" cy="17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20045" y="5104248"/>
            <a:ext cx="8556407" cy="77219"/>
            <a:chOff x="6520045" y="5104248"/>
            <a:chExt cx="8556407" cy="772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6520045" y="5104248"/>
              <a:ext cx="8556407" cy="772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75122" y="1847211"/>
            <a:ext cx="4914286" cy="78095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19041" y="2856178"/>
            <a:ext cx="2828571" cy="10761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949516" y="6687096"/>
            <a:ext cx="3513712" cy="77219"/>
            <a:chOff x="11949516" y="6687096"/>
            <a:chExt cx="3513712" cy="772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1949516" y="6687096"/>
              <a:ext cx="3513712" cy="772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47607" y="5410730"/>
            <a:ext cx="4123810" cy="7238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949516" y="4321576"/>
            <a:ext cx="3513712" cy="77219"/>
            <a:chOff x="11949516" y="4321576"/>
            <a:chExt cx="3513712" cy="7721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1949516" y="4321576"/>
              <a:ext cx="3513712" cy="7721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15231" y="7414630"/>
            <a:ext cx="1161905" cy="40952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15231" y="4984053"/>
            <a:ext cx="1628571" cy="40952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919048" y="7822153"/>
            <a:ext cx="3190476" cy="64761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921274" y="2423354"/>
            <a:ext cx="2438095" cy="3619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52474" y="4203108"/>
            <a:ext cx="666667" cy="38095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66239" y="4207353"/>
            <a:ext cx="1828571" cy="260000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28745" y="3583954"/>
            <a:ext cx="1066667" cy="56190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93306" y="6430760"/>
            <a:ext cx="980952" cy="38095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950287" y="6434248"/>
            <a:ext cx="2266667" cy="347619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550056" y="4152134"/>
            <a:ext cx="1571429" cy="87619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348141" y="4160906"/>
            <a:ext cx="3571429" cy="347619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546201" y="7242744"/>
            <a:ext cx="1638095" cy="87619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348572" y="7274220"/>
            <a:ext cx="3047619" cy="87619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550056" y="8052156"/>
            <a:ext cx="1780952" cy="39047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340982" y="8006067"/>
            <a:ext cx="2200000" cy="166666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070" y="4622471"/>
            <a:ext cx="2895238" cy="8095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6459" y="3286571"/>
            <a:ext cx="3600000" cy="1847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87435" y="305483"/>
            <a:ext cx="12419420" cy="5573215"/>
            <a:chOff x="4487435" y="305483"/>
            <a:chExt cx="12419420" cy="55732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87435" y="305483"/>
              <a:ext cx="12419420" cy="55732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3273" y="6085238"/>
            <a:ext cx="8073043" cy="3091804"/>
            <a:chOff x="863273" y="6085238"/>
            <a:chExt cx="8073043" cy="30918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3273" y="6085238"/>
              <a:ext cx="8073043" cy="30918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6085238"/>
            <a:ext cx="8620991" cy="3146881"/>
            <a:chOff x="9142857" y="6085238"/>
            <a:chExt cx="8620991" cy="31468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6085238"/>
              <a:ext cx="8620991" cy="314688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07592" y="2084992"/>
            <a:ext cx="4285714" cy="80952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6308" y="4637584"/>
            <a:ext cx="3600000" cy="11238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363" y="3286571"/>
            <a:ext cx="3600000" cy="1847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90534" y="800655"/>
            <a:ext cx="10373168" cy="4599723"/>
            <a:chOff x="5890534" y="800655"/>
            <a:chExt cx="10373168" cy="45997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90534" y="800655"/>
              <a:ext cx="10373168" cy="45997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90534" y="5427917"/>
            <a:ext cx="8127139" cy="4054639"/>
            <a:chOff x="5890534" y="5427917"/>
            <a:chExt cx="8127139" cy="40546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90534" y="5427917"/>
              <a:ext cx="8127139" cy="40546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09947" y="5360640"/>
            <a:ext cx="12525230" cy="4509083"/>
            <a:chOff x="5509947" y="5360640"/>
            <a:chExt cx="12525230" cy="45090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09947" y="5360640"/>
              <a:ext cx="12525230" cy="45090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24196" y="191249"/>
            <a:ext cx="12086892" cy="4910300"/>
            <a:chOff x="4724196" y="191249"/>
            <a:chExt cx="12086892" cy="49103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24196" y="191249"/>
              <a:ext cx="12086892" cy="49103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98677" y="0"/>
            <a:ext cx="7176883" cy="7592794"/>
            <a:chOff x="10998677" y="0"/>
            <a:chExt cx="7176883" cy="75927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98677" y="0"/>
              <a:ext cx="7176883" cy="75927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3847" y="4733728"/>
            <a:ext cx="4380952" cy="11428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8363" y="3286571"/>
            <a:ext cx="3600000" cy="18476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1" y="1352233"/>
            <a:ext cx="2885714" cy="29428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858" y="6741810"/>
            <a:ext cx="3761905" cy="4095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33655" y="794084"/>
            <a:ext cx="9409524" cy="78571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96096" y="7388915"/>
            <a:ext cx="3761905" cy="71428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7865" y="822080"/>
            <a:ext cx="7304762" cy="78571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31966" y="1352233"/>
            <a:ext cx="6790476" cy="26761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2391" y="6200610"/>
            <a:ext cx="3459042" cy="77219"/>
            <a:chOff x="1622391" y="6200610"/>
            <a:chExt cx="3459042" cy="772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22391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8106" y="6741810"/>
            <a:ext cx="904762" cy="40952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5724" y="7388915"/>
            <a:ext cx="1876190" cy="32381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6730" y="2047619"/>
            <a:ext cx="13113253" cy="6171429"/>
            <a:chOff x="4496730" y="2047619"/>
            <a:chExt cx="13113253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59897" y="-1038095"/>
              <a:ext cx="26226506" cy="1234285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13552" y="2424511"/>
              <a:ext cx="2161905" cy="428571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01360" y="2162893"/>
              <a:ext cx="1238095" cy="4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3837" y="1948944"/>
            <a:ext cx="1838095" cy="155238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9649" y="498068"/>
            <a:ext cx="4276190" cy="41238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3737" y="5680317"/>
            <a:ext cx="2838095" cy="42857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8254" y="3298532"/>
            <a:ext cx="4542857" cy="287619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4506" y="7777048"/>
            <a:ext cx="2485714" cy="1209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094101" y="7811333"/>
            <a:ext cx="820309" cy="1099198"/>
            <a:chOff x="15094101" y="7811333"/>
            <a:chExt cx="820309" cy="109919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94101" y="7811333"/>
              <a:ext cx="820309" cy="109919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16336" y="3266468"/>
            <a:ext cx="13542857" cy="44952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13253" cy="10285714"/>
            <a:chOff x="0" y="0"/>
            <a:chExt cx="183132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13253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87773" y="2548990"/>
            <a:ext cx="3628571" cy="22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65694" y="5131787"/>
            <a:ext cx="7277108" cy="77219"/>
            <a:chOff x="5465694" y="5131787"/>
            <a:chExt cx="7277108" cy="772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5465694" y="5131787"/>
              <a:ext cx="7277108" cy="772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9430" y="5683544"/>
            <a:ext cx="7066667" cy="24666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2702" y="5123810"/>
            <a:ext cx="16046706" cy="86965"/>
            <a:chOff x="1032702" y="5123810"/>
            <a:chExt cx="16046706" cy="8696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2702" y="5123810"/>
              <a:ext cx="16046706" cy="8696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81334" y="2897068"/>
            <a:ext cx="1104762" cy="54285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96572" y="3506410"/>
            <a:ext cx="3771429" cy="11904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81334" y="5663900"/>
            <a:ext cx="1104762" cy="5428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96572" y="6273229"/>
            <a:ext cx="4076190" cy="11904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1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19088" y="942888"/>
            <a:ext cx="1419048" cy="10952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7849" y="2160782"/>
            <a:ext cx="7342857" cy="5523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68004" y="2966039"/>
            <a:ext cx="4990476" cy="9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75011" y="6951468"/>
            <a:ext cx="4782308" cy="99337"/>
            <a:chOff x="5975011" y="6951468"/>
            <a:chExt cx="4782308" cy="993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5975011" y="6951468"/>
              <a:ext cx="4782308" cy="993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89143" y="4639299"/>
            <a:ext cx="714286" cy="5428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485714" y="6530011"/>
            <a:ext cx="3303950" cy="1258950"/>
            <a:chOff x="3485714" y="6530011"/>
            <a:chExt cx="3303950" cy="125895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485714" y="6530011"/>
              <a:ext cx="1192411" cy="1192411"/>
              <a:chOff x="3485714" y="6530011"/>
              <a:chExt cx="1192411" cy="119241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485714" y="6530011"/>
                <a:ext cx="1192411" cy="1192411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35224" y="6692971"/>
              <a:ext cx="990476" cy="428571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37609" y="7090448"/>
              <a:ext cx="1980952" cy="800000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751026" y="6816755"/>
              <a:ext cx="733333" cy="595075"/>
              <a:chOff x="3751026" y="6816755"/>
              <a:chExt cx="733333" cy="59507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751026" y="6816755"/>
                <a:ext cx="733333" cy="59507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3485714" y="7810494"/>
            <a:ext cx="3303951" cy="1232423"/>
            <a:chOff x="3485714" y="7810494"/>
            <a:chExt cx="3303951" cy="123242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485714" y="7810494"/>
              <a:ext cx="1192411" cy="1192411"/>
              <a:chOff x="3485714" y="7810494"/>
              <a:chExt cx="1192411" cy="119241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485714" y="7810494"/>
                <a:ext cx="1192411" cy="1192411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38086" y="7973460"/>
              <a:ext cx="1009524" cy="428571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39572" y="8372420"/>
              <a:ext cx="2066667" cy="771429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3716432" y="8116546"/>
              <a:ext cx="738984" cy="600917"/>
              <a:chOff x="3716432" y="8116546"/>
              <a:chExt cx="738984" cy="60091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716432" y="8116546"/>
                <a:ext cx="738984" cy="600917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3485714" y="5219048"/>
            <a:ext cx="3355567" cy="1211040"/>
            <a:chOff x="3485714" y="5219048"/>
            <a:chExt cx="3355567" cy="1211040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3485714" y="5219048"/>
              <a:ext cx="1211040" cy="1211040"/>
              <a:chOff x="3485714" y="5219048"/>
              <a:chExt cx="1211040" cy="1211040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3485714" y="5219048"/>
                <a:ext cx="1211040" cy="1211040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59213" y="5384555"/>
              <a:ext cx="1009524" cy="428571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59213" y="5788241"/>
              <a:ext cx="1495238" cy="428571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3756368" y="5533115"/>
              <a:ext cx="746620" cy="607127"/>
              <a:chOff x="3756368" y="5533115"/>
              <a:chExt cx="746620" cy="60712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3756368" y="5533115"/>
                <a:ext cx="746620" cy="607127"/>
              </a:xfrm>
              <a:prstGeom prst="rect">
                <a:avLst/>
              </a:prstGeom>
            </p:spPr>
          </p:pic>
        </p:grpSp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266831" y="2966039"/>
            <a:ext cx="3838095" cy="90476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063286" y="4787134"/>
            <a:ext cx="7533190" cy="4320315"/>
            <a:chOff x="9063286" y="4787134"/>
            <a:chExt cx="7533190" cy="4320315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328759" y="5680386"/>
              <a:ext cx="1207183" cy="1207183"/>
              <a:chOff x="9328759" y="5680386"/>
              <a:chExt cx="1207183" cy="1207183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9328759" y="5680386"/>
                <a:ext cx="1207183" cy="1207183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444773" y="6086344"/>
              <a:ext cx="990476" cy="476190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1263595" y="5680386"/>
              <a:ext cx="1207183" cy="1207183"/>
              <a:chOff x="11263595" y="5680386"/>
              <a:chExt cx="1207183" cy="1207183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263595" y="5680386"/>
                <a:ext cx="1207183" cy="1207183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376382" y="6097391"/>
              <a:ext cx="1057143" cy="457143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13188974" y="5680386"/>
              <a:ext cx="1207183" cy="1207183"/>
              <a:chOff x="13188974" y="5680386"/>
              <a:chExt cx="1207183" cy="1207183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3188974" y="5680386"/>
                <a:ext cx="1207183" cy="1207183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306477" y="6087868"/>
              <a:ext cx="828571" cy="457143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15123810" y="5685115"/>
              <a:ext cx="1207183" cy="1207183"/>
              <a:chOff x="15123810" y="5685115"/>
              <a:chExt cx="1207183" cy="1207183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5123810" y="5685115"/>
                <a:ext cx="1207183" cy="1207183"/>
              </a:xfrm>
              <a:prstGeom prst="rect">
                <a:avLst/>
              </a:prstGeom>
            </p:spPr>
          </p:pic>
        </p:grpSp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236572" y="6087868"/>
              <a:ext cx="828571" cy="457143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034715" y="7115801"/>
              <a:ext cx="1523810" cy="638095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10272337" y="8124780"/>
              <a:ext cx="5137248" cy="982670"/>
              <a:chOff x="10272337" y="8124780"/>
              <a:chExt cx="5137248" cy="982670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10272337" y="8124780"/>
                <a:ext cx="5137248" cy="982670"/>
                <a:chOff x="10272337" y="8124780"/>
                <a:chExt cx="5137248" cy="982670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>
                  <a:off x="10272337" y="8124780"/>
                  <a:ext cx="5137248" cy="982670"/>
                </a:xfrm>
                <a:prstGeom prst="rect">
                  <a:avLst/>
                </a:prstGeom>
              </p:spPr>
            </p:pic>
          </p:grpSp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1246686" y="8379477"/>
                <a:ext cx="2171429" cy="533333"/>
              </a:xfrm>
              <a:prstGeom prst="rect">
                <a:avLst/>
              </a:prstGeom>
            </p:spPr>
          </p:pic>
        </p:grpSp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964858" y="7115801"/>
              <a:ext cx="1714286" cy="333333"/>
            </a:xfrm>
            <a:prstGeom prst="rect">
              <a:avLst/>
            </a:prstGeom>
          </p:spPr>
        </p:pic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894953" y="7115801"/>
              <a:ext cx="1628571" cy="638095"/>
            </a:xfrm>
            <a:prstGeom prst="rect">
              <a:avLst/>
            </a:prstGeom>
          </p:spPr>
        </p:pic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4825048" y="7115801"/>
              <a:ext cx="1790476" cy="333333"/>
            </a:xfrm>
            <a:prstGeom prst="rect">
              <a:avLst/>
            </a:prstGeom>
          </p:spPr>
        </p:pic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709002" y="5924446"/>
              <a:ext cx="533333" cy="819048"/>
            </a:xfrm>
            <a:prstGeom prst="rect">
              <a:avLst/>
            </a:prstGeom>
          </p:spPr>
        </p:pic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2625885" y="5943493"/>
              <a:ext cx="533333" cy="819048"/>
            </a:xfrm>
            <a:prstGeom prst="rect">
              <a:avLst/>
            </a:prstGeom>
          </p:spPr>
        </p:pic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4562479" y="5924446"/>
              <a:ext cx="533333" cy="819048"/>
            </a:xfrm>
            <a:prstGeom prst="rect">
              <a:avLst/>
            </a:prstGeom>
          </p:spPr>
        </p:pic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652897" y="4695708"/>
              <a:ext cx="800000" cy="1095238"/>
            </a:xfrm>
            <a:prstGeom prst="rect">
              <a:avLst/>
            </a:prstGeom>
          </p:spPr>
        </p:pic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1583005" y="4702102"/>
              <a:ext cx="761905" cy="1095238"/>
            </a:xfrm>
            <a:prstGeom prst="rect">
              <a:avLst/>
            </a:prstGeom>
          </p:spPr>
        </p:pic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3513112" y="4702102"/>
              <a:ext cx="761905" cy="1095238"/>
            </a:xfrm>
            <a:prstGeom prst="rect">
              <a:avLst/>
            </a:prstGeom>
          </p:spPr>
        </p:pic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5443219" y="4702102"/>
              <a:ext cx="752381" cy="10952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1" y="1352233"/>
            <a:ext cx="2885714" cy="29428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858" y="6741810"/>
            <a:ext cx="3761905" cy="4095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33633" y="794085"/>
            <a:ext cx="9819048" cy="711428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96096" y="7388915"/>
            <a:ext cx="3761905" cy="71428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72866" y="284629"/>
            <a:ext cx="13067081" cy="9669640"/>
            <a:chOff x="4872866" y="284629"/>
            <a:chExt cx="13067081" cy="96696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72866" y="284629"/>
              <a:ext cx="13067081" cy="96696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2104" y="3339840"/>
            <a:ext cx="3114286" cy="18476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80962" y="1223667"/>
            <a:ext cx="1899206" cy="1333885"/>
            <a:chOff x="1680962" y="1223667"/>
            <a:chExt cx="1899206" cy="13338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9021" y="1912891"/>
              <a:ext cx="2171429" cy="159047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7744" y="450449"/>
              <a:ext cx="4104762" cy="41238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7732" y="3386187"/>
            <a:ext cx="5533333" cy="19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80962" y="1223667"/>
            <a:ext cx="1899206" cy="1333885"/>
            <a:chOff x="1680962" y="1223667"/>
            <a:chExt cx="1899206" cy="13338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9021" y="1912891"/>
              <a:ext cx="2171429" cy="159047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7744" y="450449"/>
              <a:ext cx="4104762" cy="41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00327" y="928271"/>
            <a:ext cx="12083150" cy="8187521"/>
            <a:chOff x="5500327" y="928271"/>
            <a:chExt cx="12083150" cy="818752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00327" y="928271"/>
              <a:ext cx="12083150" cy="81875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56" y="3386187"/>
            <a:ext cx="3638095" cy="1847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80962" y="1223667"/>
            <a:ext cx="1899206" cy="1333885"/>
            <a:chOff x="1680962" y="1223667"/>
            <a:chExt cx="1899206" cy="13338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9021" y="1912891"/>
              <a:ext cx="2171429" cy="159047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7744" y="450449"/>
              <a:ext cx="4104762" cy="41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89616" y="1490233"/>
            <a:ext cx="12355529" cy="7619048"/>
            <a:chOff x="5489616" y="1490233"/>
            <a:chExt cx="12355529" cy="761904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854669" y="1490233"/>
              <a:ext cx="5982459" cy="7617681"/>
              <a:chOff x="11854669" y="1490233"/>
              <a:chExt cx="5982459" cy="761768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854669" y="1490233"/>
                <a:ext cx="5982459" cy="761768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489616" y="2128636"/>
              <a:ext cx="6365053" cy="6340874"/>
              <a:chOff x="5489616" y="2128636"/>
              <a:chExt cx="6365053" cy="634087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489616" y="2128636"/>
                <a:ext cx="6365053" cy="634087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6712" y="794084"/>
            <a:ext cx="7428571" cy="78571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31966" y="1352233"/>
            <a:ext cx="6771429" cy="31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2391" y="6200610"/>
            <a:ext cx="3459042" cy="77219"/>
            <a:chOff x="1622391" y="6200610"/>
            <a:chExt cx="3459042" cy="772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22391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8106" y="6741810"/>
            <a:ext cx="904762" cy="40952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5724" y="7388915"/>
            <a:ext cx="1876190" cy="3238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2020-12-11T16:19:07Z</dcterms:created>
  <dcterms:modified xsi:type="dcterms:W3CDTF">2020-12-11T16:19:07Z</dcterms:modified>
</cp:coreProperties>
</file>